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6" r:id="rId2"/>
    <p:sldId id="267" r:id="rId3"/>
    <p:sldId id="268" r:id="rId4"/>
    <p:sldId id="263" r:id="rId5"/>
    <p:sldId id="269" r:id="rId6"/>
    <p:sldId id="270" r:id="rId7"/>
    <p:sldId id="271" r:id="rId8"/>
    <p:sldId id="272" r:id="rId9"/>
    <p:sldId id="273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5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3" autoAdjust="0"/>
    <p:restoredTop sz="90110" autoAdjust="0"/>
  </p:normalViewPr>
  <p:slideViewPr>
    <p:cSldViewPr>
      <p:cViewPr>
        <p:scale>
          <a:sx n="73" d="100"/>
          <a:sy n="73" d="100"/>
        </p:scale>
        <p:origin x="-123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55E3C-5A6E-4048-81B7-93F7C4D11ACB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2F365-7E1A-4028-A9A6-3E172F1DD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329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2F365-7E1A-4028-A9A6-3E172F1DDF8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492896"/>
            <a:ext cx="8424088" cy="1080000"/>
          </a:xfrm>
        </p:spPr>
        <p:txBody>
          <a:bodyPr/>
          <a:lstStyle>
            <a:lvl1pPr>
              <a:defRPr sz="6600" b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kvar" pitchFamily="34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7180" y="3537012"/>
            <a:ext cx="6400800" cy="720000"/>
          </a:xfrm>
        </p:spPr>
        <p:txBody>
          <a:bodyPr/>
          <a:lstStyle>
            <a:lvl1pPr marL="0" indent="0" algn="ctr">
              <a:buNone/>
              <a:defRPr sz="3600" i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476" y="296652"/>
            <a:ext cx="7560000" cy="900113"/>
          </a:xfrm>
        </p:spPr>
        <p:txBody>
          <a:bodyPr/>
          <a:lstStyle>
            <a:lvl1pPr>
              <a:defRPr sz="4000" b="0">
                <a:solidFill>
                  <a:srgbClr val="006600"/>
                </a:solidFill>
                <a:latin typeface="Book Antiqua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831" y="1593342"/>
            <a:ext cx="7560000" cy="4860000"/>
          </a:xfrm>
        </p:spPr>
        <p:txBody>
          <a:bodyPr/>
          <a:lstStyle>
            <a:lvl1pPr marL="0" indent="360000">
              <a:buFont typeface="Wingdings 2" pitchFamily="18" charset="2"/>
              <a:buChar char="·"/>
              <a:defRPr>
                <a:solidFill>
                  <a:srgbClr val="006600"/>
                </a:solidFill>
                <a:latin typeface="Book Antiqua" pitchFamily="18" charset="0"/>
              </a:defRPr>
            </a:lvl1pPr>
            <a:lvl2pPr marL="540000" indent="-252000">
              <a:buFont typeface="Wingdings" pitchFamily="2" charset="2"/>
              <a:buChar char="§"/>
              <a:defRPr>
                <a:solidFill>
                  <a:srgbClr val="006600"/>
                </a:solidFill>
                <a:latin typeface="Book Antiqua" pitchFamily="18" charset="0"/>
              </a:defRPr>
            </a:lvl2pPr>
            <a:lvl3pPr marL="720000" indent="180000">
              <a:defRPr>
                <a:solidFill>
                  <a:srgbClr val="006600"/>
                </a:solidFill>
                <a:latin typeface="Book Antiqua" pitchFamily="18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476" y="296652"/>
            <a:ext cx="7560000" cy="900113"/>
          </a:xfrm>
        </p:spPr>
        <p:txBody>
          <a:bodyPr/>
          <a:lstStyle>
            <a:lvl1pPr>
              <a:defRPr sz="4000" b="0" baseline="0">
                <a:solidFill>
                  <a:srgbClr val="006600"/>
                </a:solidFill>
                <a:latin typeface="Book Antiqua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296476" y="1593342"/>
            <a:ext cx="7560000" cy="4860000"/>
          </a:xfrm>
        </p:spPr>
        <p:txBody>
          <a:bodyPr/>
          <a:lstStyle>
            <a:lvl1pPr marL="0" indent="0">
              <a:buNone/>
              <a:defRPr>
                <a:solidFill>
                  <a:srgbClr val="006600"/>
                </a:solidFill>
                <a:latin typeface="Book Antiqua" pitchFamily="18" charset="0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476" y="296652"/>
            <a:ext cx="7560000" cy="900113"/>
          </a:xfrm>
        </p:spPr>
        <p:txBody>
          <a:bodyPr/>
          <a:lstStyle>
            <a:lvl1pPr>
              <a:defRPr sz="4000" b="0">
                <a:solidFill>
                  <a:srgbClr val="006600"/>
                </a:solidFill>
                <a:latin typeface="Book Antiqua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296476" y="1593342"/>
            <a:ext cx="7560000" cy="4860000"/>
          </a:xfrm>
        </p:spPr>
        <p:txBody>
          <a:bodyPr/>
          <a:lstStyle>
            <a:lvl1pPr marL="0" indent="360000">
              <a:buSzPct val="100000"/>
              <a:buFont typeface="Wingdings 2" pitchFamily="18" charset="2"/>
              <a:buChar char="·"/>
              <a:defRPr>
                <a:solidFill>
                  <a:srgbClr val="006600"/>
                </a:solidFill>
                <a:latin typeface="Book Antiqua" pitchFamily="18" charset="0"/>
              </a:defRPr>
            </a:lvl1pPr>
            <a:lvl2pPr marL="360000" indent="252000">
              <a:buSzPct val="100000"/>
              <a:buFont typeface="Wingdings" pitchFamily="2" charset="2"/>
              <a:buChar char="§"/>
              <a:defRPr>
                <a:solidFill>
                  <a:srgbClr val="006600"/>
                </a:solidFill>
                <a:latin typeface="Book Antiqua" pitchFamily="18" charset="0"/>
              </a:defRPr>
            </a:lvl2pPr>
            <a:lvl3pPr marL="720000" indent="180000">
              <a:buSzPct val="100000"/>
              <a:buFont typeface="Arial" pitchFamily="34" charset="0"/>
              <a:buChar char="•"/>
              <a:defRPr>
                <a:solidFill>
                  <a:srgbClr val="006600"/>
                </a:solidFill>
                <a:latin typeface="Book Antiqua" pitchFamily="18" charset="0"/>
              </a:defRPr>
            </a:lvl3pPr>
            <a:lvl4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476" y="296652"/>
            <a:ext cx="7560000" cy="900113"/>
          </a:xfrm>
        </p:spPr>
        <p:txBody>
          <a:bodyPr/>
          <a:lstStyle>
            <a:lvl1pPr>
              <a:defRPr sz="4000" b="0">
                <a:solidFill>
                  <a:srgbClr val="006600"/>
                </a:solidFill>
                <a:latin typeface="Book Antiqua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6476" y="1592796"/>
            <a:ext cx="3600000" cy="4860000"/>
          </a:xfrm>
        </p:spPr>
        <p:txBody>
          <a:bodyPr/>
          <a:lstStyle>
            <a:lvl1pPr>
              <a:buFont typeface="Wingdings 2" pitchFamily="18" charset="2"/>
              <a:buChar char="·"/>
              <a:defRPr sz="2800">
                <a:solidFill>
                  <a:srgbClr val="006600"/>
                </a:solidFill>
                <a:latin typeface="Book Antiqua" pitchFamily="18" charset="0"/>
              </a:defRPr>
            </a:lvl1pPr>
            <a:lvl2pPr>
              <a:buFont typeface="Wingdings" pitchFamily="2" charset="2"/>
              <a:buChar char="§"/>
              <a:defRPr sz="2400">
                <a:solidFill>
                  <a:srgbClr val="006600"/>
                </a:solidFill>
                <a:latin typeface="Book Antiqua" pitchFamily="18" charset="0"/>
              </a:defRPr>
            </a:lvl2pPr>
            <a:lvl3pPr>
              <a:defRPr sz="2000">
                <a:solidFill>
                  <a:srgbClr val="006600"/>
                </a:solidFill>
                <a:latin typeface="Book Antiqua" pitchFamily="18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6476" y="1592796"/>
            <a:ext cx="3600000" cy="4860000"/>
          </a:xfrm>
        </p:spPr>
        <p:txBody>
          <a:bodyPr/>
          <a:lstStyle>
            <a:lvl1pPr>
              <a:buFont typeface="Wingdings 2" pitchFamily="18" charset="2"/>
              <a:buChar char="·"/>
              <a:defRPr sz="2800">
                <a:solidFill>
                  <a:srgbClr val="006600"/>
                </a:solidFill>
                <a:latin typeface="Book Antiqua" pitchFamily="18" charset="0"/>
              </a:defRPr>
            </a:lvl1pPr>
            <a:lvl2pPr>
              <a:buFont typeface="Wingdings" pitchFamily="2" charset="2"/>
              <a:buChar char="§"/>
              <a:defRPr sz="2400">
                <a:solidFill>
                  <a:srgbClr val="006600"/>
                </a:solidFill>
                <a:latin typeface="Book Antiqua" pitchFamily="18" charset="0"/>
              </a:defRPr>
            </a:lvl2pPr>
            <a:lvl3pPr>
              <a:defRPr sz="2000">
                <a:solidFill>
                  <a:srgbClr val="006600"/>
                </a:solidFill>
                <a:latin typeface="Book Antiqua" pitchFamily="18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296988" y="296863"/>
            <a:ext cx="755967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296988" y="1631950"/>
            <a:ext cx="7559675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2" r:id="rId2"/>
    <p:sldLayoutId id="2147483713" r:id="rId3"/>
    <p:sldLayoutId id="2147483714" r:id="rId4"/>
    <p:sldLayoutId id="2147483715" r:id="rId5"/>
    <p:sldLayoutId id="2147483716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6600"/>
          </a:solidFill>
          <a:latin typeface="Book Antiqua" pitchFamily="18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Book Antiqua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Book Antiqua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Book Antiqua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Book Antiqua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15875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·"/>
        <a:defRPr sz="2800" kern="1200">
          <a:solidFill>
            <a:srgbClr val="006600"/>
          </a:solidFill>
          <a:latin typeface="Book Antiqua" pitchFamily="18" charset="0"/>
          <a:ea typeface="+mn-ea"/>
          <a:cs typeface="Arial" pitchFamily="34" charset="0"/>
        </a:defRPr>
      </a:lvl1pPr>
      <a:lvl2pPr marL="358775" indent="25082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rgbClr val="006600"/>
          </a:solidFill>
          <a:latin typeface="Book Antiqua" pitchFamily="18" charset="0"/>
          <a:ea typeface="+mn-ea"/>
          <a:cs typeface="Arial" pitchFamily="34" charset="0"/>
        </a:defRPr>
      </a:lvl2pPr>
      <a:lvl3pPr marL="719138" indent="1793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6600"/>
          </a:solidFill>
          <a:latin typeface="Book Antiqua" pitchFamily="18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gliphmaker.com/htms/antikvar.htm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vanivanich.ru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ctrTitle"/>
          </p:nvPr>
        </p:nvSpPr>
        <p:spPr>
          <a:xfrm>
            <a:off x="395288" y="2187558"/>
            <a:ext cx="8424862" cy="1385905"/>
          </a:xfrm>
        </p:spPr>
        <p:txBody>
          <a:bodyPr/>
          <a:lstStyle/>
          <a:p>
            <a:pPr>
              <a:defRPr/>
            </a:pPr>
            <a:r>
              <a:rPr lang="ru-RU" sz="4800" b="1" dirty="0" smtClean="0">
                <a:cs typeface="Arial Unicode MS" pitchFamily="34" charset="-128"/>
              </a:rPr>
              <a:t>«ЛЮБЛЮ БЕРЕЗКУ РУССКУЮ»</a:t>
            </a:r>
          </a:p>
        </p:txBody>
      </p:sp>
      <p:sp>
        <p:nvSpPr>
          <p:cNvPr id="307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3648" y="3537012"/>
            <a:ext cx="6400800" cy="720725"/>
          </a:xfrm>
        </p:spPr>
        <p:txBody>
          <a:bodyPr/>
          <a:lstStyle/>
          <a:p>
            <a:pPr>
              <a:defRPr/>
            </a:pPr>
            <a:r>
              <a:rPr lang="ru-RU" sz="2000" dirty="0" smtClean="0">
                <a:cs typeface="Arial" charset="0"/>
              </a:rPr>
              <a:t>Воспитатель </a:t>
            </a:r>
            <a:r>
              <a:rPr lang="ru-RU" sz="2000" smtClean="0">
                <a:cs typeface="Arial" charset="0"/>
              </a:rPr>
              <a:t>Ивкина </a:t>
            </a:r>
            <a:r>
              <a:rPr lang="ru-RU" sz="2000" smtClean="0">
                <a:cs typeface="Arial" charset="0"/>
              </a:rPr>
              <a:t>И</a:t>
            </a:r>
            <a:r>
              <a:rPr lang="ru-RU" sz="2000" smtClean="0">
                <a:cs typeface="Arial" charset="0"/>
              </a:rPr>
              <a:t>.Н.</a:t>
            </a:r>
            <a:endParaRPr lang="ru-RU" sz="2000" dirty="0" smtClean="0"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43768"/>
            <a:ext cx="8028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Муниципальное казенное дошкольное образовательное учреждение Куйбышевского района - детский сад «Тополек» общеразвивающего вида с приоритетным направлением по физическому развитию воспитанников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296988" y="296863"/>
            <a:ext cx="7559675" cy="900112"/>
          </a:xfrm>
        </p:spPr>
        <p:txBody>
          <a:bodyPr/>
          <a:lstStyle/>
          <a:p>
            <a:endParaRPr lang="ru-RU" dirty="0" smtClean="0">
              <a:cs typeface="Arial" charset="0"/>
            </a:endParaRPr>
          </a:p>
        </p:txBody>
      </p:sp>
      <p:sp>
        <p:nvSpPr>
          <p:cNvPr id="4099" name="Текст 2"/>
          <p:cNvSpPr>
            <a:spLocks noGrp="1"/>
          </p:cNvSpPr>
          <p:nvPr>
            <p:ph type="body" sz="quarter" idx="10"/>
          </p:nvPr>
        </p:nvSpPr>
        <p:spPr>
          <a:xfrm>
            <a:off x="1296988" y="1593850"/>
            <a:ext cx="7559675" cy="4859338"/>
          </a:xfrm>
        </p:spPr>
        <p:txBody>
          <a:bodyPr/>
          <a:lstStyle/>
          <a:p>
            <a:r>
              <a:rPr lang="ru-RU" dirty="0" smtClean="0">
                <a:cs typeface="Arial" charset="0"/>
              </a:rPr>
              <a:t>Этот шаблон имеет несколько встроенных макетов (титульный, заголовок и объект, заголовок и текст, заголовок и список, два объекта, пустой)</a:t>
            </a:r>
          </a:p>
          <a:p>
            <a:r>
              <a:rPr lang="ru-RU" dirty="0" smtClean="0">
                <a:cs typeface="Arial" charset="0"/>
              </a:rPr>
              <a:t>Для правильного отображения титульного слайда рекомендуется установить бесплатный декоративный шрифт </a:t>
            </a:r>
            <a:r>
              <a:rPr lang="en-US" dirty="0" err="1" smtClean="0">
                <a:cs typeface="Arial" charset="0"/>
              </a:rPr>
              <a:t>Antikvar</a:t>
            </a:r>
            <a:r>
              <a:rPr lang="ru-RU" dirty="0" smtClean="0">
                <a:cs typeface="Arial" charset="0"/>
              </a:rPr>
              <a:t> </a:t>
            </a:r>
            <a:r>
              <a:rPr lang="en-US" dirty="0" smtClean="0">
                <a:cs typeface="Arial" charset="0"/>
                <a:hlinkClick r:id="rId2"/>
              </a:rPr>
              <a:t>http://gliphmaker.com/htms/antikvar.htm</a:t>
            </a:r>
            <a:endParaRPr lang="ru-RU" dirty="0" smtClean="0">
              <a:cs typeface="Arial" charset="0"/>
            </a:endParaRPr>
          </a:p>
          <a:p>
            <a:endParaRPr lang="ru-RU" dirty="0" smtClean="0">
              <a:cs typeface="Arial" charset="0"/>
            </a:endParaRPr>
          </a:p>
        </p:txBody>
      </p:sp>
      <p:pic>
        <p:nvPicPr>
          <p:cNvPr id="4100" name="Picture 4" descr="C:\Documents and Settings\Admin\Рабочий стол\березовая роща\березовая роща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2804" y="252370"/>
            <a:ext cx="7740756" cy="6426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3"/>
          <p:cNvSpPr>
            <a:spLocks noGrp="1"/>
          </p:cNvSpPr>
          <p:nvPr>
            <p:ph type="title"/>
          </p:nvPr>
        </p:nvSpPr>
        <p:spPr>
          <a:xfrm>
            <a:off x="1296988" y="296863"/>
            <a:ext cx="7559675" cy="900112"/>
          </a:xfrm>
        </p:spPr>
        <p:txBody>
          <a:bodyPr/>
          <a:lstStyle/>
          <a:p>
            <a:r>
              <a:rPr lang="ru-RU" smtClean="0">
                <a:cs typeface="Arial" charset="0"/>
              </a:rPr>
              <a:t>Ваш список</a:t>
            </a:r>
          </a:p>
        </p:txBody>
      </p:sp>
      <p:sp>
        <p:nvSpPr>
          <p:cNvPr id="5123" name="Текст 4"/>
          <p:cNvSpPr>
            <a:spLocks noGrp="1"/>
          </p:cNvSpPr>
          <p:nvPr>
            <p:ph type="body" sz="quarter" idx="10"/>
          </p:nvPr>
        </p:nvSpPr>
        <p:spPr>
          <a:xfrm>
            <a:off x="1296988" y="2078019"/>
            <a:ext cx="7559675" cy="4375169"/>
          </a:xfrm>
        </p:spPr>
        <p:txBody>
          <a:bodyPr/>
          <a:lstStyle/>
          <a:p>
            <a:pPr indent="358775">
              <a:buSzTx/>
              <a:buNone/>
            </a:pPr>
            <a:endParaRPr lang="ru-RU" dirty="0" smtClean="0">
              <a:cs typeface="Arial" charset="0"/>
            </a:endParaRPr>
          </a:p>
          <a:p>
            <a:pPr indent="358775">
              <a:buSzTx/>
              <a:buNone/>
            </a:pPr>
            <a:endParaRPr lang="ru-RU" dirty="0" smtClean="0">
              <a:cs typeface="Arial" charset="0"/>
            </a:endParaRPr>
          </a:p>
          <a:p>
            <a:pPr indent="358775">
              <a:buSzTx/>
              <a:buNone/>
            </a:pPr>
            <a:endParaRPr lang="ru-RU" dirty="0" smtClean="0">
              <a:cs typeface="Arial" charset="0"/>
            </a:endParaRPr>
          </a:p>
          <a:p>
            <a:pPr indent="358775">
              <a:buSzTx/>
              <a:buNone/>
            </a:pPr>
            <a:endParaRPr lang="ru-RU" dirty="0" smtClean="0">
              <a:cs typeface="Arial" charset="0"/>
            </a:endParaRPr>
          </a:p>
          <a:p>
            <a:pPr indent="358775">
              <a:buSzTx/>
              <a:buNone/>
            </a:pPr>
            <a:endParaRPr lang="ru-RU" dirty="0" smtClean="0">
              <a:cs typeface="Arial" charset="0"/>
            </a:endParaRPr>
          </a:p>
          <a:p>
            <a:pPr indent="358775">
              <a:buSzTx/>
              <a:buNone/>
            </a:pPr>
            <a:endParaRPr lang="ru-RU" dirty="0" smtClean="0">
              <a:cs typeface="Arial" charset="0"/>
            </a:endParaRPr>
          </a:p>
          <a:p>
            <a:pPr indent="358775">
              <a:buSzTx/>
              <a:buNone/>
            </a:pPr>
            <a:r>
              <a:rPr lang="ru-RU" dirty="0" smtClean="0">
                <a:cs typeface="Arial" charset="0"/>
              </a:rPr>
              <a:t>   Какое русское, милое дерево береза!</a:t>
            </a:r>
            <a:br>
              <a:rPr lang="ru-RU" dirty="0" smtClean="0">
                <a:cs typeface="Arial" charset="0"/>
              </a:rPr>
            </a:br>
            <a:r>
              <a:rPr lang="ru-RU" dirty="0" smtClean="0">
                <a:cs typeface="Arial" charset="0"/>
              </a:rPr>
              <a:t>   Ни одно из деревьев не вмещает столько</a:t>
            </a:r>
            <a:br>
              <a:rPr lang="ru-RU" dirty="0" smtClean="0">
                <a:cs typeface="Arial" charset="0"/>
              </a:rPr>
            </a:br>
            <a:r>
              <a:rPr lang="ru-RU" dirty="0" smtClean="0">
                <a:cs typeface="Arial" charset="0"/>
              </a:rPr>
              <a:t>       национальных понятий, не рождает   </a:t>
            </a:r>
            <a:br>
              <a:rPr lang="ru-RU" dirty="0" smtClean="0">
                <a:cs typeface="Arial" charset="0"/>
              </a:rPr>
            </a:br>
            <a:r>
              <a:rPr lang="ru-RU" dirty="0" smtClean="0">
                <a:cs typeface="Arial" charset="0"/>
              </a:rPr>
              <a:t>             столько образов и сравнений…</a:t>
            </a:r>
          </a:p>
        </p:txBody>
      </p:sp>
      <p:pic>
        <p:nvPicPr>
          <p:cNvPr id="5124" name="Picture 4" descr="C:\Documents and Settings\Admin\Рабочий стол\березовая роща\Berezk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2603" y="33339"/>
            <a:ext cx="6645365" cy="5440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title"/>
          </p:nvPr>
        </p:nvSpPr>
        <p:spPr>
          <a:xfrm>
            <a:off x="1212804" y="252369"/>
            <a:ext cx="7559675" cy="900112"/>
          </a:xfrm>
        </p:spPr>
        <p:txBody>
          <a:bodyPr/>
          <a:lstStyle/>
          <a:p>
            <a:endParaRPr lang="ru-RU" dirty="0" smtClean="0">
              <a:cs typeface="Arial" charset="0"/>
            </a:endParaRPr>
          </a:p>
        </p:txBody>
      </p:sp>
      <p:sp>
        <p:nvSpPr>
          <p:cNvPr id="6147" name="Текст 4"/>
          <p:cNvSpPr>
            <a:spLocks noGrp="1"/>
          </p:cNvSpPr>
          <p:nvPr>
            <p:ph type="body" sz="quarter" idx="10"/>
          </p:nvPr>
        </p:nvSpPr>
        <p:spPr>
          <a:xfrm>
            <a:off x="1296988" y="1593850"/>
            <a:ext cx="7559675" cy="4859338"/>
          </a:xfrm>
        </p:spPr>
        <p:txBody>
          <a:bodyPr/>
          <a:lstStyle/>
          <a:p>
            <a:pPr algn="ctr" eaLnBrk="1" hangingPunct="1"/>
            <a:r>
              <a:rPr lang="ru-RU" sz="6600" dirty="0" smtClean="0">
                <a:cs typeface="Arial" charset="0"/>
              </a:rPr>
              <a:t>ПРЕКРАСНА БЕРЕЗА В РАЗНОЕ ВРЕМЯ ГОДА: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4187" y="215856"/>
            <a:ext cx="7560000" cy="474669"/>
          </a:xfrm>
        </p:spPr>
        <p:txBody>
          <a:bodyPr/>
          <a:lstStyle/>
          <a:p>
            <a:r>
              <a:rPr lang="ru-RU" sz="2400" dirty="0" smtClean="0"/>
              <a:t>Осенью – в золотом убранстве</a:t>
            </a:r>
            <a:r>
              <a:rPr lang="ru-RU" sz="2800" dirty="0" smtClean="0"/>
              <a:t>,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береза осенью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5" y="727038"/>
            <a:ext cx="6256405" cy="5916672"/>
          </a:xfrm>
        </p:spPr>
      </p:pic>
      <p:pic>
        <p:nvPicPr>
          <p:cNvPr id="5" name="Содержимое 3" descr="береза осенью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87473" y="727039"/>
            <a:ext cx="6145256" cy="5951618"/>
          </a:xfrm>
        </p:spPr>
      </p:pic>
      <p:pic>
        <p:nvPicPr>
          <p:cNvPr id="1026" name="Picture 2" descr="C:\Documents and Settings\Admin\Рабочий стол\береза\береза осенью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30" y="727038"/>
            <a:ext cx="7667730" cy="59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476" y="215857"/>
            <a:ext cx="7560000" cy="438156"/>
          </a:xfrm>
        </p:spPr>
        <p:txBody>
          <a:bodyPr/>
          <a:lstStyle/>
          <a:p>
            <a:r>
              <a:rPr lang="ru-RU" sz="2400" dirty="0" smtClean="0"/>
              <a:t>Зимой – сверкающая в ажурном инее</a:t>
            </a:r>
            <a:r>
              <a:rPr lang="ru-RU" sz="2800" dirty="0" smtClean="0"/>
              <a:t>,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Documents and Settings\Admin\Рабочий стол\береза\береза зимой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2804" y="654012"/>
            <a:ext cx="7667730" cy="6024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570" y="179344"/>
            <a:ext cx="8324964" cy="511181"/>
          </a:xfrm>
        </p:spPr>
        <p:txBody>
          <a:bodyPr/>
          <a:lstStyle/>
          <a:p>
            <a:r>
              <a:rPr lang="ru-RU" sz="2400" smtClean="0"/>
              <a:t>    </a:t>
            </a:r>
            <a:r>
              <a:rPr lang="en-US" sz="2400" smtClean="0"/>
              <a:t> </a:t>
            </a:r>
            <a:r>
              <a:rPr lang="ru-RU" sz="2400" dirty="0" smtClean="0"/>
              <a:t> Весной – ослепительно белая на фоне зеленой травы,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3" name="Picture 3" descr="C:\Documents and Settings\Admin\Рабочий стол\береза\береза весной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2804" y="727038"/>
            <a:ext cx="7740756" cy="5951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476" y="179343"/>
            <a:ext cx="7560000" cy="365130"/>
          </a:xfrm>
        </p:spPr>
        <p:txBody>
          <a:bodyPr/>
          <a:lstStyle/>
          <a:p>
            <a:r>
              <a:rPr lang="ru-RU" sz="2400" dirty="0" smtClean="0"/>
              <a:t>Летом – </a:t>
            </a:r>
            <a:r>
              <a:rPr lang="ru-RU" sz="2400" dirty="0" err="1" smtClean="0"/>
              <a:t>длиннокосая</a:t>
            </a:r>
            <a:r>
              <a:rPr lang="ru-RU" sz="2400" dirty="0" smtClean="0"/>
              <a:t>, кудрявая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Documents and Settings\Admin\Рабочий стол\береза\береза летом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30" y="580986"/>
            <a:ext cx="7667730" cy="6061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При оформлении презентации использованы графические клипарты: </a:t>
            </a:r>
            <a:r>
              <a:rPr lang="en-US" dirty="0" smtClean="0">
                <a:hlinkClick r:id="rId2"/>
              </a:rPr>
              <a:t>http://www.lenagold.ru/fon/clipart/r/ram/rast5.html</a:t>
            </a:r>
            <a:endParaRPr lang="ru-RU" dirty="0" smtClean="0">
              <a:hlinkClick r:id="rId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hlinkClick r:id="rId2"/>
              </a:rPr>
              <a:t>http://www.lenagold.ru/fon/clipart/v/vlist7.html</a:t>
            </a:r>
            <a:endParaRPr lang="ru-RU" dirty="0" smtClean="0">
              <a:hlinkClick r:id="rId2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овый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130</Words>
  <Application>Microsoft Office PowerPoint</Application>
  <PresentationFormat>Экран (4:3)</PresentationFormat>
  <Paragraphs>21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«ЛЮБЛЮ БЕРЕЗКУ РУССКУЮ»</vt:lpstr>
      <vt:lpstr>Презентация PowerPoint</vt:lpstr>
      <vt:lpstr>Ваш список</vt:lpstr>
      <vt:lpstr>Презентация PowerPoint</vt:lpstr>
      <vt:lpstr>Осенью – в золотом убранстве,</vt:lpstr>
      <vt:lpstr>Зимой – сверкающая в ажурном инее,</vt:lpstr>
      <vt:lpstr>      Весной – ослепительно белая на фоне зеленой травы,</vt:lpstr>
      <vt:lpstr>Летом – длиннокосая, кудрявая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евгения</cp:lastModifiedBy>
  <cp:revision>55</cp:revision>
  <dcterms:created xsi:type="dcterms:W3CDTF">2011-07-06T07:21:00Z</dcterms:created>
  <dcterms:modified xsi:type="dcterms:W3CDTF">2015-02-22T12:56:25Z</dcterms:modified>
</cp:coreProperties>
</file>